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c472457e80fa1e57a28057198ecd6fdb19970efa949579ef37c59f10c44d5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6ad253b6a310a3b1052d0b692c4a342c40ace10ca4123fe5a85aef42f8c00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3376244a4bff16fa916ad6929b20306118c9a5178dda45b7bc2dfa525e4d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c1ba9fa505091f29fa0320581a9cd3b1474f83ec63022b029d3fbbe4960f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8111d4b4696c7ec1010fc7f185ed20d0bd520d72b5e82ba7deccdd593e7c2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a549b9c0c9815e2219af8de54d567e2a71d3243e6d6b6bc8b50bd399fca0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cfae6ccb51760c233dc41cfb74d0f96e851b648e3d6eb2c19fbba8db518a6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d47c5d1d4d1a2696eef8177e13172771ffefa45e22787c5ff4e966595ecb64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1586eeccd169a6f6cf6ec37dc669c4eb364305d4e03f02893adf4aaf7652aa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f9427201ba9f8db49104cdda6193d2c1eba9d96f9b9185f1c4407e8604203a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b3e3c466299dedcec4582191febe298a51aa98a3d2d31b03e2f256d668f47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0de292623edae39722a3e81bfd6a91180b41387b33831a391209b5d56e73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78fcde0dd791996651eac6587d335e38b75875642a34e91dc0664fa39f4f7c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a8e6a6db43a6028124f0e6f0fb5be554ce015afefc17c6c440c06cbcdca50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58f9e0fee51894bd44ee7a90e5c78d6dc5839fe1eb4c24066cb63faeb02320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8dee41ca399a9770f690bbcf57485b9cfa4635754b7f7e2a9cf595ed4bef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9009c7266482a3e5261f60114f92e22af5fe8387d8952e53dc8cc950db1634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e6a3522161a07c13b4ad14f4248e1f0fd280f925cbb90005f755673815f20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835128e535f5d96bf2986ddde70a09375e0fc8488e873f24bcb09c7a10d97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2dfa38a8e18538a049cdf2633768c4ce08d02e8fa2ab981a919da6f964bf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2b0a9657efdaf7a6dfcce94e0f23714d1c4199f9cc225c93e8d346b696d7e8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c4364cc80b1bd831381881a36a53222f4a28b92a5d81088d0164b92c18f6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a79f90dc8cd2d2d832311412806b6059cb860fc6b1f7f25a67120307577eb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f2f31c55a1d150b91c0c656eb8ab6afa1e427ae45ed78ab7eec62bec141a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212d8c29081549b938bd3f35a02bbdc2a004b35e6d705e819bce8fd34559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e0e6b069456e652dd38b2782d7e39322fa00765f62a3762b26b9780d6f246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ed5fbc0604446f29db289afe45b9719dd5d3bba391073cc6842ecf50c1998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4ee0edf23e0c805c440e8a7ced8c9cbdbcbedad0faf8771c9f20c29cd50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76b52049e66651c441e2b2e59fe7f405369ce76dcdf79ba14a056705ad0c07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